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89E3A-057E-4AE1-8E13-C9D087ABFBAA}" type="datetimeFigureOut">
              <a:rPr lang="en-US" smtClean="0"/>
              <a:t>2/24/2014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ED212-9BA6-4F1B-B0DC-70D2AFEE3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01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ED212-9BA6-4F1B-B0DC-70D2AFEE3A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36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AA08559D-29C9-4111-BBF2-567512DA6AE9}" type="datetimeFigureOut">
              <a:rPr lang="en-US" smtClean="0"/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0DA581E-6CA2-49F0-A70A-08597F32812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559D-29C9-4111-BBF2-567512DA6AE9}" type="datetimeFigureOut">
              <a:rPr lang="en-US" smtClean="0"/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581E-6CA2-49F0-A70A-08597F3281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559D-29C9-4111-BBF2-567512DA6AE9}" type="datetimeFigureOut">
              <a:rPr lang="en-US" smtClean="0"/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581E-6CA2-49F0-A70A-08597F3281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559D-29C9-4111-BBF2-567512DA6AE9}" type="datetimeFigureOut">
              <a:rPr lang="en-US" smtClean="0"/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581E-6CA2-49F0-A70A-08597F3281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559D-29C9-4111-BBF2-567512DA6AE9}" type="datetimeFigureOut">
              <a:rPr lang="en-US" smtClean="0"/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581E-6CA2-49F0-A70A-08597F3281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559D-29C9-4111-BBF2-567512DA6AE9}" type="datetimeFigureOut">
              <a:rPr lang="en-US" smtClean="0"/>
              <a:t>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581E-6CA2-49F0-A70A-08597F32812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559D-29C9-4111-BBF2-567512DA6AE9}" type="datetimeFigureOut">
              <a:rPr lang="en-US" smtClean="0"/>
              <a:t>2/24/2014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581E-6CA2-49F0-A70A-08597F32812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559D-29C9-4111-BBF2-567512DA6AE9}" type="datetimeFigureOut">
              <a:rPr lang="en-US" smtClean="0"/>
              <a:t>2/24/2014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581E-6CA2-49F0-A70A-08597F3281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559D-29C9-4111-BBF2-567512DA6AE9}" type="datetimeFigureOut">
              <a:rPr lang="en-US" smtClean="0"/>
              <a:t>2/24/2014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581E-6CA2-49F0-A70A-08597F3281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559D-29C9-4111-BBF2-567512DA6AE9}" type="datetimeFigureOut">
              <a:rPr lang="en-US" smtClean="0"/>
              <a:t>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581E-6CA2-49F0-A70A-08597F3281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559D-29C9-4111-BBF2-567512DA6AE9}" type="datetimeFigureOut">
              <a:rPr lang="en-US" smtClean="0"/>
              <a:t>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581E-6CA2-49F0-A70A-08597F3281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AA08559D-29C9-4111-BBF2-567512DA6AE9}" type="datetimeFigureOut">
              <a:rPr lang="en-US" smtClean="0"/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50DA581E-6CA2-49F0-A70A-08597F32812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10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L’art</a:t>
            </a:r>
            <a:r>
              <a:rPr lang="en-US" dirty="0" smtClean="0"/>
              <a:t> (art)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30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i="1" dirty="0" smtClean="0"/>
              <a:t>The Fall of Constantinople</a:t>
            </a:r>
            <a:endParaRPr lang="en-US" sz="4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53" y="1600198"/>
            <a:ext cx="6759351" cy="497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06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i="1" dirty="0" smtClean="0"/>
              <a:t>Moroccan Horseman in Military Action</a:t>
            </a:r>
            <a:endParaRPr lang="en-US" sz="4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72343"/>
            <a:ext cx="5931756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73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Édouard</a:t>
            </a:r>
            <a:r>
              <a:rPr lang="en-US" b="1" dirty="0" smtClean="0"/>
              <a:t> </a:t>
            </a:r>
            <a:r>
              <a:rPr lang="en-US" b="1" dirty="0" err="1"/>
              <a:t>Manet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sz="4000" i="1" dirty="0" smtClean="0"/>
              <a:t>Impressionism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71599"/>
            <a:ext cx="3030116" cy="371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891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Édouard</a:t>
            </a:r>
            <a:r>
              <a:rPr lang="en-US" b="1" dirty="0"/>
              <a:t> </a:t>
            </a:r>
            <a:r>
              <a:rPr lang="en-US" b="1" dirty="0" err="1"/>
              <a:t>Manet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One of the founders of the French School of </a:t>
            </a:r>
            <a:r>
              <a:rPr lang="en-US" b="1" dirty="0" smtClean="0"/>
              <a:t>Impressionism</a:t>
            </a:r>
            <a:r>
              <a:rPr lang="en-US" dirty="0" smtClean="0"/>
              <a:t>.</a:t>
            </a:r>
          </a:p>
          <a:p>
            <a:r>
              <a:rPr lang="en-US" dirty="0" smtClean="0"/>
              <a:t>Believed that a painting should create an immediate impression on the viewer.</a:t>
            </a:r>
          </a:p>
          <a:p>
            <a:r>
              <a:rPr lang="en-US" dirty="0" smtClean="0"/>
              <a:t>Believed that details were not needed to convey an impression. </a:t>
            </a:r>
          </a:p>
          <a:p>
            <a:r>
              <a:rPr lang="en-US" dirty="0" smtClean="0"/>
              <a:t>Used techniques of ghost effect, blending and merging of color, and the joining of the foreground with the background.  </a:t>
            </a:r>
          </a:p>
          <a:p>
            <a:r>
              <a:rPr lang="en-US" dirty="0" smtClean="0"/>
              <a:t>A few of his </a:t>
            </a:r>
            <a:r>
              <a:rPr lang="en-US" b="1" dirty="0" smtClean="0"/>
              <a:t>Impressionist</a:t>
            </a:r>
            <a:r>
              <a:rPr lang="en-US" dirty="0" smtClean="0"/>
              <a:t> paintings are: </a:t>
            </a:r>
          </a:p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3400"/>
            <a:ext cx="151019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382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1" dirty="0" smtClean="0"/>
              <a:t>On the Beach</a:t>
            </a:r>
            <a:endParaRPr lang="en-US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57" y="1600200"/>
            <a:ext cx="6305550" cy="484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643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1" dirty="0" smtClean="0"/>
              <a:t>The Croquet Match</a:t>
            </a:r>
            <a:endParaRPr lang="en-US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72390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008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1" dirty="0" smtClean="0"/>
              <a:t>The Railway</a:t>
            </a:r>
            <a:endParaRPr lang="en-US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608582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526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Contemporary Artists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914" y="1665515"/>
            <a:ext cx="4600800" cy="483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427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Catherine </a:t>
            </a:r>
            <a:r>
              <a:rPr lang="en-US" sz="4400" dirty="0" err="1" smtClean="0"/>
              <a:t>Mandron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Sculpts objects out of marble, glass, and stone. </a:t>
            </a:r>
            <a:endParaRPr lang="en-US" dirty="0"/>
          </a:p>
          <a:p>
            <a:endParaRPr lang="en-US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6" y="1667973"/>
            <a:ext cx="7229774" cy="349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861" y="768541"/>
            <a:ext cx="1575339" cy="197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11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Bernadette </a:t>
            </a:r>
            <a:r>
              <a:rPr lang="en-US" sz="4400" dirty="0" err="1" smtClean="0"/>
              <a:t>Planchenault</a:t>
            </a: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Uses animals in her etchings and paintings. 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429000"/>
            <a:ext cx="1808559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3429000" cy="491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439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Jacques-Louis David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endParaRPr lang="en-US" sz="4800" i="1" dirty="0" smtClean="0"/>
          </a:p>
          <a:p>
            <a:pPr marL="0" indent="0" algn="ctr">
              <a:buNone/>
            </a:pPr>
            <a:r>
              <a:rPr lang="en-US" sz="4800" i="1" dirty="0" smtClean="0"/>
              <a:t>Classicism</a:t>
            </a:r>
            <a:endParaRPr lang="en-US" sz="48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752599"/>
            <a:ext cx="2286000" cy="321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42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Françoise </a:t>
            </a:r>
            <a:r>
              <a:rPr lang="en-US" b="1" dirty="0" err="1"/>
              <a:t>Gilot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645152" y="1447800"/>
            <a:ext cx="3657600" cy="4541520"/>
          </a:xfrm>
        </p:spPr>
        <p:txBody>
          <a:bodyPr/>
          <a:lstStyle/>
          <a:p>
            <a:r>
              <a:rPr lang="en-US" dirty="0" smtClean="0"/>
              <a:t>Creates oil paintings in a very modern style, influenced greatly by the Spanish painter, Pablo Picasso. 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1971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38537"/>
            <a:ext cx="328612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288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52401"/>
            <a:ext cx="8041440" cy="1295400"/>
          </a:xfrm>
        </p:spPr>
        <p:txBody>
          <a:bodyPr/>
          <a:lstStyle/>
          <a:p>
            <a:r>
              <a:rPr lang="en-US" dirty="0" smtClean="0"/>
              <a:t>Daniel </a:t>
            </a:r>
            <a:r>
              <a:rPr lang="en-US" dirty="0" err="1" smtClean="0"/>
              <a:t>Peccoux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2038388"/>
            <a:ext cx="7467600" cy="4514812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Uses groupings of stone and shadow to evoke shapes in a new way, as in Pyramid. (</a:t>
            </a:r>
            <a:r>
              <a:rPr lang="en-US" dirty="0" err="1" smtClean="0"/>
              <a:t>Pyramide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49829"/>
            <a:ext cx="5124029" cy="410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143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 smtClean="0"/>
              <a:t>Fin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630272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Jacques-Louis David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David helped establish the movement of </a:t>
            </a:r>
            <a:r>
              <a:rPr lang="en-US" b="1" dirty="0" smtClean="0"/>
              <a:t>Classicism</a:t>
            </a:r>
            <a:r>
              <a:rPr lang="en-US" dirty="0" smtClean="0"/>
              <a:t> in French Art. </a:t>
            </a:r>
          </a:p>
          <a:p>
            <a:r>
              <a:rPr lang="en-US" dirty="0" smtClean="0"/>
              <a:t>He admired ancient Greek art and created several painting with Greek  mythological and historical themes.</a:t>
            </a:r>
          </a:p>
          <a:p>
            <a:r>
              <a:rPr lang="en-US" dirty="0" smtClean="0"/>
              <a:t>He used clear lines to give the human body a realistic and natural appearance. </a:t>
            </a:r>
          </a:p>
          <a:p>
            <a:r>
              <a:rPr lang="en-US" dirty="0" smtClean="0"/>
              <a:t>Three of his Classical masterpieces are: 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474029"/>
            <a:ext cx="1676400" cy="215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81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1" dirty="0" smtClean="0"/>
              <a:t>Oath of the </a:t>
            </a:r>
            <a:r>
              <a:rPr lang="en-US" sz="4000" i="1" dirty="0" err="1" smtClean="0"/>
              <a:t>Horatii</a:t>
            </a:r>
            <a:endParaRPr lang="en-US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76962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33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i="1" dirty="0" smtClean="0"/>
              <a:t>The Death of Socrates</a:t>
            </a:r>
            <a:endParaRPr lang="en-US" sz="4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6" y="1600200"/>
            <a:ext cx="7456714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81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i="1" dirty="0" smtClean="0"/>
              <a:t>Coronation</a:t>
            </a:r>
            <a:r>
              <a:rPr lang="en-US" sz="4400" dirty="0" smtClean="0"/>
              <a:t> (of Napoleon)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599"/>
            <a:ext cx="75438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14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Eugène</a:t>
            </a:r>
            <a:r>
              <a:rPr lang="en-US" dirty="0"/>
              <a:t> Delacroix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sz="4000" i="1" dirty="0" smtClean="0"/>
              <a:t>Romanticism</a:t>
            </a:r>
            <a:endParaRPr lang="en-US" sz="4000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87286"/>
            <a:ext cx="2590800" cy="344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4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Eugène</a:t>
            </a:r>
            <a:r>
              <a:rPr lang="en-US" dirty="0"/>
              <a:t> Delacroix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Believed that Classical artists of his time had removed feeling from art, making it lifeless and cold like a stone sculpture. </a:t>
            </a:r>
          </a:p>
          <a:p>
            <a:r>
              <a:rPr lang="en-US" dirty="0" smtClean="0"/>
              <a:t>Used flowing lines to create the illusion of movement, varying shades of color to portray feeling, and contrast to produce liveliness.</a:t>
            </a:r>
          </a:p>
          <a:p>
            <a:r>
              <a:rPr lang="en-US" dirty="0" smtClean="0"/>
              <a:t>Believed a painting  must be </a:t>
            </a:r>
            <a:r>
              <a:rPr lang="en-US" i="1" dirty="0" smtClean="0"/>
              <a:t>felt</a:t>
            </a:r>
            <a:r>
              <a:rPr lang="en-US" dirty="0" smtClean="0"/>
              <a:t> as well as viewed. </a:t>
            </a:r>
          </a:p>
          <a:p>
            <a:r>
              <a:rPr lang="en-US" dirty="0" smtClean="0"/>
              <a:t> A few of his </a:t>
            </a:r>
            <a:r>
              <a:rPr lang="en-US" i="1" dirty="0" smtClean="0"/>
              <a:t>Romantic </a:t>
            </a:r>
            <a:r>
              <a:rPr lang="en-US" dirty="0" smtClean="0"/>
              <a:t>masterpieces are: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860194"/>
            <a:ext cx="1784541" cy="165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95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i="1" dirty="0" smtClean="0"/>
              <a:t>The </a:t>
            </a:r>
            <a:r>
              <a:rPr lang="en-US" sz="4400" i="1" dirty="0" err="1" smtClean="0"/>
              <a:t>Barque</a:t>
            </a:r>
            <a:r>
              <a:rPr lang="en-US" sz="4400" i="1" dirty="0" smtClean="0"/>
              <a:t> of Dante</a:t>
            </a:r>
            <a:endParaRPr lang="en-US" sz="4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19943"/>
            <a:ext cx="6586194" cy="491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08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Sketchbook</Template>
  <TotalTime>141</TotalTime>
  <Words>307</Words>
  <Application>Microsoft Office PowerPoint</Application>
  <PresentationFormat>On-screen Show (4:3)</PresentationFormat>
  <Paragraphs>89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Sketchbook</vt:lpstr>
      <vt:lpstr>Unit 10</vt:lpstr>
      <vt:lpstr>Jacques-Louis David</vt:lpstr>
      <vt:lpstr>Jacques-Louis David</vt:lpstr>
      <vt:lpstr>Oath of the Horatii</vt:lpstr>
      <vt:lpstr>The Death of Socrates</vt:lpstr>
      <vt:lpstr>Coronation (of Napoleon)</vt:lpstr>
      <vt:lpstr>Eugène Delacroix</vt:lpstr>
      <vt:lpstr>Eugène Delacroix</vt:lpstr>
      <vt:lpstr>The Barque of Dante</vt:lpstr>
      <vt:lpstr>The Fall of Constantinople</vt:lpstr>
      <vt:lpstr>Moroccan Horseman in Military Action</vt:lpstr>
      <vt:lpstr>Édouard Manet </vt:lpstr>
      <vt:lpstr>Édouard Manet </vt:lpstr>
      <vt:lpstr>On the Beach</vt:lpstr>
      <vt:lpstr>The Croquet Match</vt:lpstr>
      <vt:lpstr>The Railway</vt:lpstr>
      <vt:lpstr>Contemporary Artists</vt:lpstr>
      <vt:lpstr>Catherine Mandron</vt:lpstr>
      <vt:lpstr>Bernadette Planchenault</vt:lpstr>
      <vt:lpstr>Françoise Gilot </vt:lpstr>
      <vt:lpstr>Daniel Peccoux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10</dc:title>
  <dc:creator>McKenna</dc:creator>
  <cp:lastModifiedBy>McKenna</cp:lastModifiedBy>
  <cp:revision>15</cp:revision>
  <dcterms:created xsi:type="dcterms:W3CDTF">2014-02-22T23:43:00Z</dcterms:created>
  <dcterms:modified xsi:type="dcterms:W3CDTF">2014-02-24T23:06:56Z</dcterms:modified>
</cp:coreProperties>
</file>